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3" r:id="rId5"/>
    <p:sldId id="264" r:id="rId6"/>
    <p:sldId id="258" r:id="rId7"/>
    <p:sldId id="267" r:id="rId8"/>
    <p:sldId id="265" r:id="rId9"/>
    <p:sldId id="259" r:id="rId10"/>
    <p:sldId id="266" r:id="rId11"/>
    <p:sldId id="260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57A6E-C8C9-4919-B2F4-0AF9549529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74E5D-E82A-47D9-AB9C-CFF9FADBF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opmatters.com/images/news_art/g/gettysburg_histo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917" y="0"/>
            <a:ext cx="9200083" cy="701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Battle of Gettysburg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</a:p>
          <a:p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Kayleigh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Jones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</a:p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Lydia Smith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indexinn.com/countries/usa/pennsylvania/pl_images/009_Pennsylvania-Battle-of-Gettysburg-Reenact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1000"/>
            <a:ext cx="9146749" cy="7239000"/>
          </a:xfrm>
          <a:prstGeom prst="rect">
            <a:avLst/>
          </a:prstGeom>
          <a:noFill/>
        </p:spPr>
      </p:pic>
      <p:pic>
        <p:nvPicPr>
          <p:cNvPr id="6" name="Picture 2" descr="http://t1.gstatic.com/images?q=tbn:ANd9GcSCUbg9DL8RVK8Z251akPGmBOQevrf6j-ivSfJNAQDHc7GALSHzu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Three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(Continued)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752600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Pickett’s men managed to reach the Union line but they failed to break it, their efforts ended in disaster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50 minutes 10,000 men in the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assult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had been killed and the attack known as Pickett’s charged had fail and became history.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indexinn.com/countries/usa/pennsylvania/pl_images/009_Pennsylvania-Battle-of-Gettysburg-Reenact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49" y="0"/>
            <a:ext cx="9146749" cy="6858000"/>
          </a:xfrm>
          <a:prstGeom prst="rect">
            <a:avLst/>
          </a:prstGeom>
          <a:noFill/>
        </p:spPr>
      </p:pic>
      <p:pic>
        <p:nvPicPr>
          <p:cNvPr id="4" name="Picture 2" descr="http://t1.gstatic.com/images?q=tbn:ANd9GcSCUbg9DL8RVK8Z251akPGmBOQevrf6j-ivSfJNAQDHc7GALSHzu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5146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the Battle Ended</a:t>
            </a:r>
            <a:endParaRPr lang="en-US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indexinn.com/countries/usa/pennsylvania/pl_images/009_Pennsylvania-Battle-of-Gettysburg-Reenact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49" y="0"/>
            <a:ext cx="9146749" cy="6858000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ANd9GcSCUbg9DL8RVK8Z251akPGmBOQevrf6j-ivSfJNAQDHc7GALSHzu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2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Union was saved since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Picketts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charge was a failure </a:t>
            </a: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south began to retreat on July 4</a:t>
            </a:r>
            <a:r>
              <a:rPr lang="en-US" sz="2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there were over 15,000 casualties for both sides </a:t>
            </a: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 estimate of  569 tons of the ammunition was expended when the battle was over</a:t>
            </a: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5,000 horses were killed and the wreckage of the war was a terrible scene </a:t>
            </a: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Confederates were scared physically and spiritually after the fight at Gettysburg</a:t>
            </a: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General Robert E. Lee would never attempt an offensive operation such as this </a:t>
            </a: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war was to continue for two more months  after the battle of Gettysburg and the south recovered from their loss 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indexinn.com/countries/usa/pennsylvania/pl_images/009_Pennsylvania-Battle-of-Gettysburg-Reenactme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ANd9GcSCUbg9DL8RVK8Z251akPGmBOQevrf6j-ivSfJNAQDHc7GALSHzu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UEQ: In what ways did the Civil war transform the Nation?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828800"/>
            <a:ext cx="8763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battle of Gettysburg changed America because this war raised the hopes of the North.</a:t>
            </a:r>
          </a:p>
          <a:p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South was weakened due to there loss 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6628" name="Picture 4" descr="Gettysburg-July 2, 18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09800" cy="4267200"/>
          </a:xfrm>
          <a:prstGeom prst="rect">
            <a:avLst/>
          </a:prstGeom>
          <a:noFill/>
        </p:spPr>
      </p:pic>
      <p:pic>
        <p:nvPicPr>
          <p:cNvPr id="26626" name="Picture 2" descr="Gettysburg-July 1, 18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0"/>
            <a:ext cx="2209800" cy="4191000"/>
          </a:xfrm>
          <a:prstGeom prst="rect">
            <a:avLst/>
          </a:prstGeom>
          <a:noFill/>
        </p:spPr>
      </p:pic>
      <p:pic>
        <p:nvPicPr>
          <p:cNvPr id="26634" name="Picture 10" descr="McPherson Ba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91000"/>
            <a:ext cx="7112000" cy="2667000"/>
          </a:xfrm>
          <a:prstGeom prst="rect">
            <a:avLst/>
          </a:prstGeom>
          <a:noFill/>
        </p:spPr>
      </p:pic>
      <p:pic>
        <p:nvPicPr>
          <p:cNvPr id="26636" name="Picture 12" descr="The High Water Mar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0"/>
            <a:ext cx="3733800" cy="3505200"/>
          </a:xfrm>
          <a:prstGeom prst="rect">
            <a:avLst/>
          </a:prstGeom>
          <a:noFill/>
        </p:spPr>
      </p:pic>
      <p:pic>
        <p:nvPicPr>
          <p:cNvPr id="26632" name="Picture 8" descr="Devils De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13207" y="3505201"/>
            <a:ext cx="4830794" cy="3352800"/>
          </a:xfrm>
          <a:prstGeom prst="rect">
            <a:avLst/>
          </a:prstGeom>
          <a:noFill/>
        </p:spPr>
      </p:pic>
      <p:pic>
        <p:nvPicPr>
          <p:cNvPr id="26630" name="Picture 6" descr="Gettysburg-July 3, 186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97017" y="0"/>
            <a:ext cx="2332383" cy="4207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t1.gstatic.com/images?q=tbn:ANd9GcSCUbg9DL8RVK8Z251akPGmBOQevrf6j-ivSfJNAQDHc7GALSHzuw&amp;t=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the Battle 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752600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July of 1863, General Robert E. Lee’s of 75,000 army was sent for supplies and met the 97,000 Union Army soldier of the Potomac led by General George G. Meade.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battle didn’t end the civil war or get any major war aim for the South or the North, and the Battle of Gettysburg still remains famous.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July 1</a:t>
            </a:r>
            <a:r>
              <a:rPr lang="en-US" sz="2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3</a:t>
            </a:r>
            <a:r>
              <a:rPr lang="en-US" sz="2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more men died then in any other battle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indexinn.com/countries/usa/pennsylvania/pl_images/009_Pennsylvania-Battle-of-Gettysburg-Reenact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749" cy="6858000"/>
          </a:xfrm>
          <a:prstGeom prst="rect">
            <a:avLst/>
          </a:prstGeom>
          <a:noFill/>
        </p:spPr>
      </p:pic>
      <p:pic>
        <p:nvPicPr>
          <p:cNvPr id="7" name="Picture 2" descr="http://t1.gstatic.com/images?q=tbn:ANd9GcSCUbg9DL8RVK8Z251akPGmBOQevrf6j-ivSfJNAQDHc7GALSHzu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6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One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(July 1</a:t>
            </a:r>
            <a:r>
              <a:rPr lang="en-US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1863)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6002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June Robert E. Lee decided to move the war north his plans were to destroy the bridge in Harrisburg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Robert E. Lee then said he would turn his attention toward Philadelphia, Baltimore , or Washington as may seem best for their interests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Confederate soldiers were scattered throughout Chambersburg, Carlisle and into York.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Towns throughout Southern Pennsylvania were searched for supplies to help them to continue the Southern offensive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Pettigrew’s brigade spotted Buford’s cavalry on a ridge from a mile less of town while looking in Gettysburg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Battle began with Confederate soldiers attacking the Union Calvary division on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McPherson's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Ridge.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www.indexinn.com/countries/usa/pennsylvania/pl_images/009_Pennsylvania-Battle-of-Gettysburg-Reenact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749" cy="6858000"/>
          </a:xfrm>
          <a:prstGeom prst="rect">
            <a:avLst/>
          </a:prstGeom>
          <a:noFill/>
        </p:spPr>
      </p:pic>
      <p:pic>
        <p:nvPicPr>
          <p:cNvPr id="4" name="Content Placeholder 3" descr="http://www.indexinn.com/countries/usa/pennsylvania/pl_images/009_Pennsylvania-Battle-of-Gettysburg-Reenactme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7" name="Picture 2" descr="http://t1.gstatic.com/images?q=tbn:ANd9GcSCUbg9DL8RVK8Z251akPGmBOQevrf6j-ivSfJNAQDHc7GALSHzu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One 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Continued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828800"/>
            <a:ext cx="8991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Battle began with Confederate soldiers attacking the Union Calvary division on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McPherson's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Ridge.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 forces were out numbered, but managed to hold off and drive back the Confederate Army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North managed to hold the South off until afternoon when they were over powered by additional Southern soldiers 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North then was driven back through town and thousands of Union soldiers were captured. 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Late into the night Union troops worked their defenses and Meade’s army arrived and took position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c0499862.cdn.cloudfiles.rackspacecloud.com/Gettysburg_Battle_Map_Day2-25406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indexinn.com/countries/usa/pennsylvania/pl_images/009_Pennsylvania-Battle-of-Gettysburg-Reenact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749" cy="6858000"/>
          </a:xfrm>
          <a:prstGeom prst="rect">
            <a:avLst/>
          </a:prstGeom>
          <a:noFill/>
        </p:spPr>
      </p:pic>
      <p:pic>
        <p:nvPicPr>
          <p:cNvPr id="6" name="Picture 2" descr="http://t1.gstatic.com/images?q=tbn:ANd9GcSCUbg9DL8RVK8Z251akPGmBOQevrf6j-ivSfJNAQDHc7GALSHzu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Two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(July 2</a:t>
            </a:r>
            <a:r>
              <a:rPr lang="en-US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1863)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4478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Early on July 2</a:t>
            </a:r>
            <a:r>
              <a:rPr lang="en-US" sz="2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battle lines were up in two arcs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Union forces were on  Cemetery Ridge facing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Confederate forces on Seminary Ridge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Robert E. Lee ordered the attack on both Union flanks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James Longstreet attacked the Union left and broke through D.E Sickles advance at Peach Orchard 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wheat field in Plum Run were flooded with wounded and dead soldiers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Devils Den at the base of Little Round Top  was in shambles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General G.K Warren saved  Little Round Top for the North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indexinn.com/countries/usa/pennsylvania/pl_images/009_Pennsylvania-Battle-of-Gettysburg-Reenactme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62800"/>
          </a:xfrm>
          <a:prstGeom prst="rect">
            <a:avLst/>
          </a:prstGeom>
          <a:noFill/>
        </p:spPr>
      </p:pic>
      <p:pic>
        <p:nvPicPr>
          <p:cNvPr id="6" name="Picture 2" descr="http://t1.gstatic.com/images?q=tbn:ANd9GcSCUbg9DL8RVK8Z251akPGmBOQevrf6j-ivSfJNAQDHc7GALSHzu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Two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Continued)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82880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East Cemetery Hill in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Culps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Hill R.S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Ewells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attack proved fetal against the Union  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Lack of communication would prove the downfall of the South, on this day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ner</a:t>
            </a:r>
            <a:endParaRPr lang="en-US" dirty="0"/>
          </a:p>
        </p:txBody>
      </p:sp>
      <p:pic>
        <p:nvPicPr>
          <p:cNvPr id="21506" name="Picture 2" descr="http://www.pbs.org/civilwar/war/map_images/gettysburg_da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indexinn.com/countries/usa/pennsylvania/pl_images/009_Pennsylvania-Battle-of-Gettysburg-Reenact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49" y="-228600"/>
            <a:ext cx="9146749" cy="7239000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ANd9GcSCUbg9DL8RVK8Z251akPGmBOQevrf6j-ivSfJNAQDHc7GALSHzu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Three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(July 3</a:t>
            </a:r>
            <a:r>
              <a:rPr lang="en-US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1863)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9050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General Robert E. Lee decided to press and attack on the North center on Cemetery Ridge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1 pm the Southern artillery opened an attack that involved mast guns on both sides in a thundering battle , but the attack did little to weaken the Union battle lines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climax of the battle of Gettysburg came with a salute from  Longstreet, General George E. Pickett in an attempt to recapture parcel success lead a massed infantry assault of 15,000 Confederate troops across field to Union center on cemetery Ridge.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Pickets men marched 1 mile while being pounded by  Artillery and  rifle fire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731</Words>
  <Application>Microsoft Office PowerPoint</Application>
  <PresentationFormat>On-screen Show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The Battle of Gettysburg</vt:lpstr>
      <vt:lpstr>About the Battle </vt:lpstr>
      <vt:lpstr>Day One (July 1st 1863)</vt:lpstr>
      <vt:lpstr>Day One  (Continued)</vt:lpstr>
      <vt:lpstr>d</vt:lpstr>
      <vt:lpstr>Day Two (July 2nd 1863)</vt:lpstr>
      <vt:lpstr>Day Two  (Continued)</vt:lpstr>
      <vt:lpstr>ner</vt:lpstr>
      <vt:lpstr>Day Three (July 3rd 1863)</vt:lpstr>
      <vt:lpstr>Day Three (Continued)</vt:lpstr>
      <vt:lpstr>After the Battle Ended</vt:lpstr>
      <vt:lpstr>Slide 12</vt:lpstr>
      <vt:lpstr>UEQ: In what ways did the Civil war transform the Nation?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Gettysburg</dc:title>
  <dc:creator>PVI Student</dc:creator>
  <cp:lastModifiedBy>PV</cp:lastModifiedBy>
  <cp:revision>21</cp:revision>
  <dcterms:created xsi:type="dcterms:W3CDTF">2011-05-31T13:23:30Z</dcterms:created>
  <dcterms:modified xsi:type="dcterms:W3CDTF">2011-06-09T12:00:28Z</dcterms:modified>
</cp:coreProperties>
</file>